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embeddedFontLst>
    <p:embeddedFont>
      <p:font typeface="David Libre"/>
      <p:bold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3" roundtripDataSignature="AMtx7mi5ZrCSpruieQGWfRw65dPgGQQc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customschemas.google.com/relationships/presentationmetadata" Target="metadata"/><Relationship Id="rId12" Type="http://schemas.openxmlformats.org/officeDocument/2006/relationships/font" Target="fonts/DavidLibre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388620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588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 txBox="1"/>
          <p:nvPr>
            <p:ph idx="12" type="sldNum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 txBox="1"/>
          <p:nvPr>
            <p:ph idx="12" type="sldNum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 txBox="1"/>
          <p:nvPr>
            <p:ph idx="12" type="sldNum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 txBox="1"/>
          <p:nvPr>
            <p:ph idx="12" type="sldNum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קופית כותרת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r">
              <a:spcBef>
                <a:spcPts val="0"/>
              </a:spcBef>
              <a:buNone/>
              <a:defRPr/>
            </a:lvl1pPr>
            <a:lvl2pPr indent="0" lvl="1" marL="0" rtl="1" algn="r">
              <a:spcBef>
                <a:spcPts val="0"/>
              </a:spcBef>
              <a:buNone/>
              <a:defRPr/>
            </a:lvl2pPr>
            <a:lvl3pPr indent="0" lvl="2" marL="0" rtl="1" algn="r">
              <a:spcBef>
                <a:spcPts val="0"/>
              </a:spcBef>
              <a:buNone/>
              <a:defRPr/>
            </a:lvl3pPr>
            <a:lvl4pPr indent="0" lvl="3" marL="0" rtl="1" algn="r">
              <a:spcBef>
                <a:spcPts val="0"/>
              </a:spcBef>
              <a:buNone/>
              <a:defRPr/>
            </a:lvl4pPr>
            <a:lvl5pPr indent="0" lvl="4" marL="0" rtl="1" algn="r">
              <a:spcBef>
                <a:spcPts val="0"/>
              </a:spcBef>
              <a:buNone/>
              <a:defRPr/>
            </a:lvl5pPr>
            <a:lvl6pPr indent="0" lvl="5" marL="0" rtl="1" algn="r">
              <a:spcBef>
                <a:spcPts val="0"/>
              </a:spcBef>
              <a:buNone/>
              <a:defRPr/>
            </a:lvl6pPr>
            <a:lvl7pPr indent="0" lvl="6" marL="0" rtl="1" algn="r">
              <a:spcBef>
                <a:spcPts val="0"/>
              </a:spcBef>
              <a:buNone/>
              <a:defRPr/>
            </a:lvl7pPr>
            <a:lvl8pPr indent="0" lvl="7" marL="0" rtl="1" algn="r">
              <a:spcBef>
                <a:spcPts val="0"/>
              </a:spcBef>
              <a:buNone/>
              <a:defRPr/>
            </a:lvl8pPr>
            <a:lvl9pPr indent="0" lvl="8" marL="0" rtl="1" algn="r">
              <a:spcBef>
                <a:spcPts val="0"/>
              </a:spcBef>
              <a:buNone/>
              <a:defRPr/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תמונה עם כיתוב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22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r">
              <a:spcBef>
                <a:spcPts val="0"/>
              </a:spcBef>
              <a:buNone/>
              <a:defRPr/>
            </a:lvl1pPr>
            <a:lvl2pPr indent="0" lvl="1" marL="0" rtl="1" algn="r">
              <a:spcBef>
                <a:spcPts val="0"/>
              </a:spcBef>
              <a:buNone/>
              <a:defRPr/>
            </a:lvl2pPr>
            <a:lvl3pPr indent="0" lvl="2" marL="0" rtl="1" algn="r">
              <a:spcBef>
                <a:spcPts val="0"/>
              </a:spcBef>
              <a:buNone/>
              <a:defRPr/>
            </a:lvl3pPr>
            <a:lvl4pPr indent="0" lvl="3" marL="0" rtl="1" algn="r">
              <a:spcBef>
                <a:spcPts val="0"/>
              </a:spcBef>
              <a:buNone/>
              <a:defRPr/>
            </a:lvl4pPr>
            <a:lvl5pPr indent="0" lvl="4" marL="0" rtl="1" algn="r">
              <a:spcBef>
                <a:spcPts val="0"/>
              </a:spcBef>
              <a:buNone/>
              <a:defRPr/>
            </a:lvl5pPr>
            <a:lvl6pPr indent="0" lvl="5" marL="0" rtl="1" algn="r">
              <a:spcBef>
                <a:spcPts val="0"/>
              </a:spcBef>
              <a:buNone/>
              <a:defRPr/>
            </a:lvl6pPr>
            <a:lvl7pPr indent="0" lvl="6" marL="0" rtl="1" algn="r">
              <a:spcBef>
                <a:spcPts val="0"/>
              </a:spcBef>
              <a:buNone/>
              <a:defRPr/>
            </a:lvl7pPr>
            <a:lvl8pPr indent="0" lvl="7" marL="0" rtl="1" algn="r">
              <a:spcBef>
                <a:spcPts val="0"/>
              </a:spcBef>
              <a:buNone/>
              <a:defRPr/>
            </a:lvl8pPr>
            <a:lvl9pPr indent="0" lvl="8" marL="0" rtl="1" algn="r">
              <a:spcBef>
                <a:spcPts val="0"/>
              </a:spcBef>
              <a:buNone/>
              <a:defRPr/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וטקסט אנכי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r">
              <a:spcBef>
                <a:spcPts val="0"/>
              </a:spcBef>
              <a:buNone/>
              <a:defRPr/>
            </a:lvl1pPr>
            <a:lvl2pPr indent="0" lvl="1" marL="0" rtl="1" algn="r">
              <a:spcBef>
                <a:spcPts val="0"/>
              </a:spcBef>
              <a:buNone/>
              <a:defRPr/>
            </a:lvl2pPr>
            <a:lvl3pPr indent="0" lvl="2" marL="0" rtl="1" algn="r">
              <a:spcBef>
                <a:spcPts val="0"/>
              </a:spcBef>
              <a:buNone/>
              <a:defRPr/>
            </a:lvl3pPr>
            <a:lvl4pPr indent="0" lvl="3" marL="0" rtl="1" algn="r">
              <a:spcBef>
                <a:spcPts val="0"/>
              </a:spcBef>
              <a:buNone/>
              <a:defRPr/>
            </a:lvl4pPr>
            <a:lvl5pPr indent="0" lvl="4" marL="0" rtl="1" algn="r">
              <a:spcBef>
                <a:spcPts val="0"/>
              </a:spcBef>
              <a:buNone/>
              <a:defRPr/>
            </a:lvl5pPr>
            <a:lvl6pPr indent="0" lvl="5" marL="0" rtl="1" algn="r">
              <a:spcBef>
                <a:spcPts val="0"/>
              </a:spcBef>
              <a:buNone/>
              <a:defRPr/>
            </a:lvl6pPr>
            <a:lvl7pPr indent="0" lvl="6" marL="0" rtl="1" algn="r">
              <a:spcBef>
                <a:spcPts val="0"/>
              </a:spcBef>
              <a:buNone/>
              <a:defRPr/>
            </a:lvl7pPr>
            <a:lvl8pPr indent="0" lvl="7" marL="0" rtl="1" algn="r">
              <a:spcBef>
                <a:spcPts val="0"/>
              </a:spcBef>
              <a:buNone/>
              <a:defRPr/>
            </a:lvl8pPr>
            <a:lvl9pPr indent="0" lvl="8" marL="0" rtl="1" algn="r">
              <a:spcBef>
                <a:spcPts val="0"/>
              </a:spcBef>
              <a:buNone/>
              <a:defRPr/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אנכית וטקסט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4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4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r">
              <a:spcBef>
                <a:spcPts val="0"/>
              </a:spcBef>
              <a:buNone/>
              <a:defRPr/>
            </a:lvl1pPr>
            <a:lvl2pPr indent="0" lvl="1" marL="0" rtl="1" algn="r">
              <a:spcBef>
                <a:spcPts val="0"/>
              </a:spcBef>
              <a:buNone/>
              <a:defRPr/>
            </a:lvl2pPr>
            <a:lvl3pPr indent="0" lvl="2" marL="0" rtl="1" algn="r">
              <a:spcBef>
                <a:spcPts val="0"/>
              </a:spcBef>
              <a:buNone/>
              <a:defRPr/>
            </a:lvl3pPr>
            <a:lvl4pPr indent="0" lvl="3" marL="0" rtl="1" algn="r">
              <a:spcBef>
                <a:spcPts val="0"/>
              </a:spcBef>
              <a:buNone/>
              <a:defRPr/>
            </a:lvl4pPr>
            <a:lvl5pPr indent="0" lvl="4" marL="0" rtl="1" algn="r">
              <a:spcBef>
                <a:spcPts val="0"/>
              </a:spcBef>
              <a:buNone/>
              <a:defRPr/>
            </a:lvl5pPr>
            <a:lvl6pPr indent="0" lvl="5" marL="0" rtl="1" algn="r">
              <a:spcBef>
                <a:spcPts val="0"/>
              </a:spcBef>
              <a:buNone/>
              <a:defRPr/>
            </a:lvl6pPr>
            <a:lvl7pPr indent="0" lvl="6" marL="0" rtl="1" algn="r">
              <a:spcBef>
                <a:spcPts val="0"/>
              </a:spcBef>
              <a:buNone/>
              <a:defRPr/>
            </a:lvl7pPr>
            <a:lvl8pPr indent="0" lvl="7" marL="0" rtl="1" algn="r">
              <a:spcBef>
                <a:spcPts val="0"/>
              </a:spcBef>
              <a:buNone/>
              <a:defRPr/>
            </a:lvl8pPr>
            <a:lvl9pPr indent="0" lvl="8" marL="0" rtl="1" algn="r">
              <a:spcBef>
                <a:spcPts val="0"/>
              </a:spcBef>
              <a:buNone/>
              <a:defRPr/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" name="Google Shape;2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" name="Google Shape;23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99346" y="6457950"/>
            <a:ext cx="1435504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ותוכן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r">
              <a:spcBef>
                <a:spcPts val="0"/>
              </a:spcBef>
              <a:buNone/>
              <a:defRPr/>
            </a:lvl1pPr>
            <a:lvl2pPr indent="0" lvl="1" marL="0" rtl="1" algn="r">
              <a:spcBef>
                <a:spcPts val="0"/>
              </a:spcBef>
              <a:buNone/>
              <a:defRPr/>
            </a:lvl2pPr>
            <a:lvl3pPr indent="0" lvl="2" marL="0" rtl="1" algn="r">
              <a:spcBef>
                <a:spcPts val="0"/>
              </a:spcBef>
              <a:buNone/>
              <a:defRPr/>
            </a:lvl3pPr>
            <a:lvl4pPr indent="0" lvl="3" marL="0" rtl="1" algn="r">
              <a:spcBef>
                <a:spcPts val="0"/>
              </a:spcBef>
              <a:buNone/>
              <a:defRPr/>
            </a:lvl4pPr>
            <a:lvl5pPr indent="0" lvl="4" marL="0" rtl="1" algn="r">
              <a:spcBef>
                <a:spcPts val="0"/>
              </a:spcBef>
              <a:buNone/>
              <a:defRPr/>
            </a:lvl5pPr>
            <a:lvl6pPr indent="0" lvl="5" marL="0" rtl="1" algn="r">
              <a:spcBef>
                <a:spcPts val="0"/>
              </a:spcBef>
              <a:buNone/>
              <a:defRPr/>
            </a:lvl6pPr>
            <a:lvl7pPr indent="0" lvl="6" marL="0" rtl="1" algn="r">
              <a:spcBef>
                <a:spcPts val="0"/>
              </a:spcBef>
              <a:buNone/>
              <a:defRPr/>
            </a:lvl7pPr>
            <a:lvl8pPr indent="0" lvl="7" marL="0" rtl="1" algn="r">
              <a:spcBef>
                <a:spcPts val="0"/>
              </a:spcBef>
              <a:buNone/>
              <a:defRPr/>
            </a:lvl8pPr>
            <a:lvl9pPr indent="0" lvl="8" marL="0" rtl="1" algn="r">
              <a:spcBef>
                <a:spcPts val="0"/>
              </a:spcBef>
              <a:buNone/>
              <a:defRPr/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מקטע עליונה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16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r">
              <a:spcBef>
                <a:spcPts val="0"/>
              </a:spcBef>
              <a:buNone/>
              <a:defRPr/>
            </a:lvl1pPr>
            <a:lvl2pPr indent="0" lvl="1" marL="0" rtl="1" algn="r">
              <a:spcBef>
                <a:spcPts val="0"/>
              </a:spcBef>
              <a:buNone/>
              <a:defRPr/>
            </a:lvl2pPr>
            <a:lvl3pPr indent="0" lvl="2" marL="0" rtl="1" algn="r">
              <a:spcBef>
                <a:spcPts val="0"/>
              </a:spcBef>
              <a:buNone/>
              <a:defRPr/>
            </a:lvl3pPr>
            <a:lvl4pPr indent="0" lvl="3" marL="0" rtl="1" algn="r">
              <a:spcBef>
                <a:spcPts val="0"/>
              </a:spcBef>
              <a:buNone/>
              <a:defRPr/>
            </a:lvl4pPr>
            <a:lvl5pPr indent="0" lvl="4" marL="0" rtl="1" algn="r">
              <a:spcBef>
                <a:spcPts val="0"/>
              </a:spcBef>
              <a:buNone/>
              <a:defRPr/>
            </a:lvl5pPr>
            <a:lvl6pPr indent="0" lvl="5" marL="0" rtl="1" algn="r">
              <a:spcBef>
                <a:spcPts val="0"/>
              </a:spcBef>
              <a:buNone/>
              <a:defRPr/>
            </a:lvl6pPr>
            <a:lvl7pPr indent="0" lvl="6" marL="0" rtl="1" algn="r">
              <a:spcBef>
                <a:spcPts val="0"/>
              </a:spcBef>
              <a:buNone/>
              <a:defRPr/>
            </a:lvl7pPr>
            <a:lvl8pPr indent="0" lvl="7" marL="0" rtl="1" algn="r">
              <a:spcBef>
                <a:spcPts val="0"/>
              </a:spcBef>
              <a:buNone/>
              <a:defRPr/>
            </a:lvl8pPr>
            <a:lvl9pPr indent="0" lvl="8" marL="0" rtl="1" algn="r">
              <a:spcBef>
                <a:spcPts val="0"/>
              </a:spcBef>
              <a:buNone/>
              <a:defRPr/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ני תכנים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r">
              <a:spcBef>
                <a:spcPts val="0"/>
              </a:spcBef>
              <a:buNone/>
              <a:defRPr/>
            </a:lvl1pPr>
            <a:lvl2pPr indent="0" lvl="1" marL="0" rtl="1" algn="r">
              <a:spcBef>
                <a:spcPts val="0"/>
              </a:spcBef>
              <a:buNone/>
              <a:defRPr/>
            </a:lvl2pPr>
            <a:lvl3pPr indent="0" lvl="2" marL="0" rtl="1" algn="r">
              <a:spcBef>
                <a:spcPts val="0"/>
              </a:spcBef>
              <a:buNone/>
              <a:defRPr/>
            </a:lvl3pPr>
            <a:lvl4pPr indent="0" lvl="3" marL="0" rtl="1" algn="r">
              <a:spcBef>
                <a:spcPts val="0"/>
              </a:spcBef>
              <a:buNone/>
              <a:defRPr/>
            </a:lvl4pPr>
            <a:lvl5pPr indent="0" lvl="4" marL="0" rtl="1" algn="r">
              <a:spcBef>
                <a:spcPts val="0"/>
              </a:spcBef>
              <a:buNone/>
              <a:defRPr/>
            </a:lvl5pPr>
            <a:lvl6pPr indent="0" lvl="5" marL="0" rtl="1" algn="r">
              <a:spcBef>
                <a:spcPts val="0"/>
              </a:spcBef>
              <a:buNone/>
              <a:defRPr/>
            </a:lvl6pPr>
            <a:lvl7pPr indent="0" lvl="6" marL="0" rtl="1" algn="r">
              <a:spcBef>
                <a:spcPts val="0"/>
              </a:spcBef>
              <a:buNone/>
              <a:defRPr/>
            </a:lvl7pPr>
            <a:lvl8pPr indent="0" lvl="7" marL="0" rtl="1" algn="r">
              <a:spcBef>
                <a:spcPts val="0"/>
              </a:spcBef>
              <a:buNone/>
              <a:defRPr/>
            </a:lvl8pPr>
            <a:lvl9pPr indent="0" lvl="8" marL="0" rtl="1" algn="r">
              <a:spcBef>
                <a:spcPts val="0"/>
              </a:spcBef>
              <a:buNone/>
              <a:defRPr/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השוואה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r">
              <a:spcBef>
                <a:spcPts val="0"/>
              </a:spcBef>
              <a:buNone/>
              <a:defRPr/>
            </a:lvl1pPr>
            <a:lvl2pPr indent="0" lvl="1" marL="0" rtl="1" algn="r">
              <a:spcBef>
                <a:spcPts val="0"/>
              </a:spcBef>
              <a:buNone/>
              <a:defRPr/>
            </a:lvl2pPr>
            <a:lvl3pPr indent="0" lvl="2" marL="0" rtl="1" algn="r">
              <a:spcBef>
                <a:spcPts val="0"/>
              </a:spcBef>
              <a:buNone/>
              <a:defRPr/>
            </a:lvl3pPr>
            <a:lvl4pPr indent="0" lvl="3" marL="0" rtl="1" algn="r">
              <a:spcBef>
                <a:spcPts val="0"/>
              </a:spcBef>
              <a:buNone/>
              <a:defRPr/>
            </a:lvl4pPr>
            <a:lvl5pPr indent="0" lvl="4" marL="0" rtl="1" algn="r">
              <a:spcBef>
                <a:spcPts val="0"/>
              </a:spcBef>
              <a:buNone/>
              <a:defRPr/>
            </a:lvl5pPr>
            <a:lvl6pPr indent="0" lvl="5" marL="0" rtl="1" algn="r">
              <a:spcBef>
                <a:spcPts val="0"/>
              </a:spcBef>
              <a:buNone/>
              <a:defRPr/>
            </a:lvl6pPr>
            <a:lvl7pPr indent="0" lvl="6" marL="0" rtl="1" algn="r">
              <a:spcBef>
                <a:spcPts val="0"/>
              </a:spcBef>
              <a:buNone/>
              <a:defRPr/>
            </a:lvl7pPr>
            <a:lvl8pPr indent="0" lvl="7" marL="0" rtl="1" algn="r">
              <a:spcBef>
                <a:spcPts val="0"/>
              </a:spcBef>
              <a:buNone/>
              <a:defRPr/>
            </a:lvl8pPr>
            <a:lvl9pPr indent="0" lvl="8" marL="0" rtl="1" algn="r">
              <a:spcBef>
                <a:spcPts val="0"/>
              </a:spcBef>
              <a:buNone/>
              <a:defRPr/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בלבד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9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r">
              <a:spcBef>
                <a:spcPts val="0"/>
              </a:spcBef>
              <a:buNone/>
              <a:defRPr/>
            </a:lvl1pPr>
            <a:lvl2pPr indent="0" lvl="1" marL="0" rtl="1" algn="r">
              <a:spcBef>
                <a:spcPts val="0"/>
              </a:spcBef>
              <a:buNone/>
              <a:defRPr/>
            </a:lvl2pPr>
            <a:lvl3pPr indent="0" lvl="2" marL="0" rtl="1" algn="r">
              <a:spcBef>
                <a:spcPts val="0"/>
              </a:spcBef>
              <a:buNone/>
              <a:defRPr/>
            </a:lvl3pPr>
            <a:lvl4pPr indent="0" lvl="3" marL="0" rtl="1" algn="r">
              <a:spcBef>
                <a:spcPts val="0"/>
              </a:spcBef>
              <a:buNone/>
              <a:defRPr/>
            </a:lvl4pPr>
            <a:lvl5pPr indent="0" lvl="4" marL="0" rtl="1" algn="r">
              <a:spcBef>
                <a:spcPts val="0"/>
              </a:spcBef>
              <a:buNone/>
              <a:defRPr/>
            </a:lvl5pPr>
            <a:lvl6pPr indent="0" lvl="5" marL="0" rtl="1" algn="r">
              <a:spcBef>
                <a:spcPts val="0"/>
              </a:spcBef>
              <a:buNone/>
              <a:defRPr/>
            </a:lvl6pPr>
            <a:lvl7pPr indent="0" lvl="6" marL="0" rtl="1" algn="r">
              <a:spcBef>
                <a:spcPts val="0"/>
              </a:spcBef>
              <a:buNone/>
              <a:defRPr/>
            </a:lvl7pPr>
            <a:lvl8pPr indent="0" lvl="7" marL="0" rtl="1" algn="r">
              <a:spcBef>
                <a:spcPts val="0"/>
              </a:spcBef>
              <a:buNone/>
              <a:defRPr/>
            </a:lvl8pPr>
            <a:lvl9pPr indent="0" lvl="8" marL="0" rtl="1" algn="r">
              <a:spcBef>
                <a:spcPts val="0"/>
              </a:spcBef>
              <a:buNone/>
              <a:defRPr/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ריק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0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r">
              <a:spcBef>
                <a:spcPts val="0"/>
              </a:spcBef>
              <a:buNone/>
              <a:defRPr/>
            </a:lvl1pPr>
            <a:lvl2pPr indent="0" lvl="1" marL="0" rtl="1" algn="r">
              <a:spcBef>
                <a:spcPts val="0"/>
              </a:spcBef>
              <a:buNone/>
              <a:defRPr/>
            </a:lvl2pPr>
            <a:lvl3pPr indent="0" lvl="2" marL="0" rtl="1" algn="r">
              <a:spcBef>
                <a:spcPts val="0"/>
              </a:spcBef>
              <a:buNone/>
              <a:defRPr/>
            </a:lvl3pPr>
            <a:lvl4pPr indent="0" lvl="3" marL="0" rtl="1" algn="r">
              <a:spcBef>
                <a:spcPts val="0"/>
              </a:spcBef>
              <a:buNone/>
              <a:defRPr/>
            </a:lvl4pPr>
            <a:lvl5pPr indent="0" lvl="4" marL="0" rtl="1" algn="r">
              <a:spcBef>
                <a:spcPts val="0"/>
              </a:spcBef>
              <a:buNone/>
              <a:defRPr/>
            </a:lvl5pPr>
            <a:lvl6pPr indent="0" lvl="5" marL="0" rtl="1" algn="r">
              <a:spcBef>
                <a:spcPts val="0"/>
              </a:spcBef>
              <a:buNone/>
              <a:defRPr/>
            </a:lvl6pPr>
            <a:lvl7pPr indent="0" lvl="6" marL="0" rtl="1" algn="r">
              <a:spcBef>
                <a:spcPts val="0"/>
              </a:spcBef>
              <a:buNone/>
              <a:defRPr/>
            </a:lvl7pPr>
            <a:lvl8pPr indent="0" lvl="7" marL="0" rtl="1" algn="r">
              <a:spcBef>
                <a:spcPts val="0"/>
              </a:spcBef>
              <a:buNone/>
              <a:defRPr/>
            </a:lvl8pPr>
            <a:lvl9pPr indent="0" lvl="8" marL="0" rtl="1" algn="r">
              <a:spcBef>
                <a:spcPts val="0"/>
              </a:spcBef>
              <a:buNone/>
              <a:defRPr/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תוכן עם כיתוב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r">
              <a:spcBef>
                <a:spcPts val="0"/>
              </a:spcBef>
              <a:buNone/>
              <a:defRPr/>
            </a:lvl1pPr>
            <a:lvl2pPr indent="0" lvl="1" marL="0" rtl="1" algn="r">
              <a:spcBef>
                <a:spcPts val="0"/>
              </a:spcBef>
              <a:buNone/>
              <a:defRPr/>
            </a:lvl2pPr>
            <a:lvl3pPr indent="0" lvl="2" marL="0" rtl="1" algn="r">
              <a:spcBef>
                <a:spcPts val="0"/>
              </a:spcBef>
              <a:buNone/>
              <a:defRPr/>
            </a:lvl3pPr>
            <a:lvl4pPr indent="0" lvl="3" marL="0" rtl="1" algn="r">
              <a:spcBef>
                <a:spcPts val="0"/>
              </a:spcBef>
              <a:buNone/>
              <a:defRPr/>
            </a:lvl4pPr>
            <a:lvl5pPr indent="0" lvl="4" marL="0" rtl="1" algn="r">
              <a:spcBef>
                <a:spcPts val="0"/>
              </a:spcBef>
              <a:buNone/>
              <a:defRPr/>
            </a:lvl5pPr>
            <a:lvl6pPr indent="0" lvl="5" marL="0" rtl="1" algn="r">
              <a:spcBef>
                <a:spcPts val="0"/>
              </a:spcBef>
              <a:buNone/>
              <a:defRPr/>
            </a:lvl6pPr>
            <a:lvl7pPr indent="0" lvl="6" marL="0" rtl="1" algn="r">
              <a:spcBef>
                <a:spcPts val="0"/>
              </a:spcBef>
              <a:buNone/>
              <a:defRPr/>
            </a:lvl7pPr>
            <a:lvl8pPr indent="0" lvl="7" marL="0" rtl="1" algn="r">
              <a:spcBef>
                <a:spcPts val="0"/>
              </a:spcBef>
              <a:buNone/>
              <a:defRPr/>
            </a:lvl8pPr>
            <a:lvl9pPr indent="0" lvl="8" marL="0" rtl="1" algn="r">
              <a:spcBef>
                <a:spcPts val="0"/>
              </a:spcBef>
              <a:buNone/>
              <a:defRPr/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1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hyperlink" Target="https://www.canva.com/design/DAGh0KfYx0o/Gqgla2g1Y3AEXOO-0RdGQg/view?utm_content=DAGh0KfYx0o&amp;utm_campaign=designshare&amp;utm_medium=link2&amp;utm_source=uniquelinks&amp;utlId=hac6325a9c0" TargetMode="External"/><Relationship Id="rId9" Type="http://schemas.openxmlformats.org/officeDocument/2006/relationships/hyperlink" Target="https://www.canva.com/design/DAGh0KfYx0o/Gqgla2g1Y3AEXOO-0RdGQg/view?utm_content=DAGh0KfYx0o&amp;utm_campaign=designshare&amp;utm_medium=link2&amp;utm_source=uniquelinks&amp;utlId=hac6325a9c0" TargetMode="External"/><Relationship Id="rId5" Type="http://schemas.openxmlformats.org/officeDocument/2006/relationships/image" Target="../media/image12.png"/><Relationship Id="rId6" Type="http://schemas.openxmlformats.org/officeDocument/2006/relationships/slide" Target="/ppt/slides/slide4.xml"/><Relationship Id="rId7" Type="http://schemas.openxmlformats.org/officeDocument/2006/relationships/hyperlink" Target="https://padlet.com/ussishkin1school/padlet-85qjmnua7n0pfsn" TargetMode="External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5.xml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hyperlink" Target="https://ad-watch-3119757b.base44.app/hom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slide" Target="/ppt/slides/slide6.xml"/><Relationship Id="rId5" Type="http://schemas.openxmlformats.org/officeDocument/2006/relationships/image" Target="../media/image11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2" name="Google Shape;92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 b="17988" l="18322" r="22125" t="22947"/>
          <a:stretch/>
        </p:blipFill>
        <p:spPr>
          <a:xfrm>
            <a:off x="0" y="0"/>
            <a:ext cx="1229292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6541" y="3674185"/>
            <a:ext cx="2856668" cy="1499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10566598" y="6400800"/>
            <a:ext cx="1625401" cy="457200"/>
          </a:xfrm>
          <a:prstGeom prst="roundRect">
            <a:avLst>
              <a:gd fmla="val 50000" name="adj"/>
            </a:avLst>
          </a:prstGeom>
          <a:solidFill>
            <a:srgbClr val="5C7A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17988" l="18322" r="22125" t="22947"/>
          <a:stretch/>
        </p:blipFill>
        <p:spPr>
          <a:xfrm>
            <a:off x="0" y="0"/>
            <a:ext cx="122929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/>
          <p:nvPr/>
        </p:nvSpPr>
        <p:spPr>
          <a:xfrm>
            <a:off x="1794234" y="1093509"/>
            <a:ext cx="8452701" cy="2694482"/>
          </a:xfrm>
          <a:custGeom>
            <a:rect b="b" l="l" r="r" t="t"/>
            <a:pathLst>
              <a:path extrusionOk="0" h="2694482" w="8452701">
                <a:moveTo>
                  <a:pt x="0" y="7399"/>
                </a:moveTo>
                <a:lnTo>
                  <a:pt x="7293204" y="0"/>
                </a:lnTo>
                <a:lnTo>
                  <a:pt x="7387472" y="723836"/>
                </a:lnTo>
                <a:cubicBezTo>
                  <a:pt x="7462887" y="1019885"/>
                  <a:pt x="8349007" y="797460"/>
                  <a:pt x="8424422" y="1093509"/>
                </a:cubicBezTo>
                <a:lnTo>
                  <a:pt x="8452701" y="2685055"/>
                </a:lnTo>
                <a:lnTo>
                  <a:pt x="1197204" y="2694482"/>
                </a:lnTo>
                <a:cubicBezTo>
                  <a:pt x="1193015" y="2519043"/>
                  <a:pt x="29329" y="2107934"/>
                  <a:pt x="25140" y="1932495"/>
                </a:cubicBezTo>
                <a:cubicBezTo>
                  <a:pt x="23045" y="1243662"/>
                  <a:pt x="2095" y="696232"/>
                  <a:pt x="0" y="7399"/>
                </a:cubicBezTo>
                <a:close/>
              </a:path>
            </a:pathLst>
          </a:custGeom>
          <a:solidFill>
            <a:srgbClr val="C6E9F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David"/>
                <a:ea typeface="David"/>
                <a:cs typeface="David"/>
                <a:sym typeface="David"/>
              </a:rPr>
              <a:t>אתגר וצורך: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David"/>
                <a:ea typeface="David"/>
                <a:cs typeface="David"/>
                <a:sym typeface="David"/>
              </a:rPr>
              <a:t>חיזוק קשרים חברתיים, העצמת ילדים בתוך המרחב הבית ספרי ומחוצה לו וקידום יוזמות חברתיות כמענה לצרכי התלמידים.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 b="21810" l="20225" r="23849" t="22448"/>
          <a:stretch/>
        </p:blipFill>
        <p:spPr>
          <a:xfrm>
            <a:off x="-794" y="9331"/>
            <a:ext cx="12192000" cy="683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/>
          <p:nvPr/>
        </p:nvSpPr>
        <p:spPr>
          <a:xfrm>
            <a:off x="5215783" y="6475171"/>
            <a:ext cx="17604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קישור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3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94" y="-1"/>
            <a:ext cx="12192000" cy="685784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>
            <a:hlinkClick action="ppaction://hlinksldjump" r:id="rId6"/>
          </p:cNvPr>
          <p:cNvSpPr/>
          <p:nvPr/>
        </p:nvSpPr>
        <p:spPr>
          <a:xfrm rot="-5400000">
            <a:off x="12700" y="6291021"/>
            <a:ext cx="457200" cy="368300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56500" l="58736" r="30661" t="37818"/>
          <a:stretch/>
        </p:blipFill>
        <p:spPr>
          <a:xfrm>
            <a:off x="8394699" y="1877147"/>
            <a:ext cx="2311400" cy="696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-794" y="-30437"/>
            <a:ext cx="22179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8BD2FF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קישור לפארק החברתי </a:t>
            </a:r>
            <a:endParaRPr sz="1800">
              <a:solidFill>
                <a:srgbClr val="8BD2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10525820" y="6393498"/>
            <a:ext cx="1625401" cy="457200"/>
          </a:xfrm>
          <a:prstGeom prst="roundRect">
            <a:avLst>
              <a:gd fmla="val 50000" name="adj"/>
            </a:avLst>
          </a:prstGeom>
          <a:solidFill>
            <a:srgbClr val="5C7A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269278" y="100708"/>
            <a:ext cx="11469489" cy="6615708"/>
          </a:xfrm>
          <a:prstGeom prst="roundRect">
            <a:avLst>
              <a:gd fmla="val 3551" name="adj"/>
            </a:avLst>
          </a:prstGeom>
          <a:solidFill>
            <a:srgbClr val="E5F9F2">
              <a:alpha val="94901"/>
            </a:srgbClr>
          </a:solidFill>
          <a:ln>
            <a:noFill/>
          </a:ln>
          <a:effectLst>
            <a:outerShdw blurRad="72390" rotWithShape="0" algn="bl" dir="5400000" dist="48260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"/>
          <p:cNvSpPr/>
          <p:nvPr/>
        </p:nvSpPr>
        <p:spPr>
          <a:xfrm>
            <a:off x="7147620" y="364359"/>
            <a:ext cx="4239022" cy="370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25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006747"/>
                </a:solidFill>
                <a:latin typeface="David Libre"/>
                <a:ea typeface="David Libre"/>
                <a:cs typeface="David Libre"/>
                <a:sym typeface="David Libre"/>
              </a:rPr>
              <a:t>הבעיה והפתרון הטכנולוגי )השדרוג(</a:t>
            </a:r>
            <a:endParaRPr sz="2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>
            <a:hlinkClick action="ppaction://hlinksldjump" r:id="rId3"/>
          </p:cNvPr>
          <p:cNvSpPr/>
          <p:nvPr/>
        </p:nvSpPr>
        <p:spPr>
          <a:xfrm rot="-5400000">
            <a:off x="269278" y="6031408"/>
            <a:ext cx="595961" cy="561398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4">
            <a:alphaModFix/>
          </a:blip>
          <a:srcRect b="22665" l="29211" r="51802" t="39188"/>
          <a:stretch/>
        </p:blipFill>
        <p:spPr>
          <a:xfrm>
            <a:off x="3025378" y="2123280"/>
            <a:ext cx="1781402" cy="20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5">
            <a:alphaModFix/>
          </a:blip>
          <a:srcRect b="34456" l="36000" r="3130" t="11088"/>
          <a:stretch/>
        </p:blipFill>
        <p:spPr>
          <a:xfrm>
            <a:off x="512647" y="1096869"/>
            <a:ext cx="6965762" cy="35054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4"/>
          <p:cNvGrpSpPr/>
          <p:nvPr/>
        </p:nvGrpSpPr>
        <p:grpSpPr>
          <a:xfrm>
            <a:off x="6360716" y="3124797"/>
            <a:ext cx="4883348" cy="3134419"/>
            <a:chOff x="6599735" y="2306340"/>
            <a:chExt cx="4883348" cy="3134419"/>
          </a:xfrm>
        </p:grpSpPr>
        <p:sp>
          <p:nvSpPr>
            <p:cNvPr id="126" name="Google Shape;126;p4"/>
            <p:cNvSpPr/>
            <p:nvPr/>
          </p:nvSpPr>
          <p:spPr>
            <a:xfrm>
              <a:off x="11156852" y="2413397"/>
              <a:ext cx="163116" cy="737195"/>
            </a:xfrm>
            <a:prstGeom prst="roundRect">
              <a:avLst>
                <a:gd fmla="val 90004" name="adj"/>
              </a:avLst>
            </a:prstGeom>
            <a:solidFill>
              <a:srgbClr val="335E23"/>
            </a:solidFill>
            <a:ln cap="flat" cmpd="sng" w="9525">
              <a:solidFill>
                <a:srgbClr val="4C773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10993736" y="2306340"/>
              <a:ext cx="489347" cy="489347"/>
            </a:xfrm>
            <a:prstGeom prst="roundRect">
              <a:avLst>
                <a:gd fmla="val 77859" name="adj"/>
              </a:avLst>
            </a:prstGeom>
            <a:solidFill>
              <a:srgbClr val="335E23"/>
            </a:solidFill>
            <a:ln cap="flat" cmpd="sng" w="9525">
              <a:solidFill>
                <a:srgbClr val="4C773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977016" y="2331840"/>
              <a:ext cx="1853605" cy="2316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1" algn="r">
                <a:lnSpc>
                  <a:spcPct val="8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האתגר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6599735" y="2522281"/>
              <a:ext cx="4230886" cy="260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1" algn="r">
                <a:lnSpc>
                  <a:spcPct val="1458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איך מעודדים עוד יצירה </a:t>
              </a:r>
              <a:br>
                <a:rPr b="1" lang="en-US" sz="1400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</a:br>
              <a:r>
                <a:rPr b="1" lang="en-US" sz="1400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ועוזרים לתלמידים למצוא רעיונות?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10912179" y="3558481"/>
              <a:ext cx="163116" cy="737195"/>
            </a:xfrm>
            <a:prstGeom prst="roundRect">
              <a:avLst>
                <a:gd fmla="val 90004" name="adj"/>
              </a:avLst>
            </a:prstGeom>
            <a:solidFill>
              <a:srgbClr val="335E23"/>
            </a:solidFill>
            <a:ln cap="flat" cmpd="sng" w="9525">
              <a:solidFill>
                <a:srgbClr val="4C773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0749063" y="3451423"/>
              <a:ext cx="489347" cy="489347"/>
            </a:xfrm>
            <a:prstGeom prst="roundRect">
              <a:avLst>
                <a:gd fmla="val 77859" name="adj"/>
              </a:avLst>
            </a:prstGeom>
            <a:solidFill>
              <a:srgbClr val="335E23"/>
            </a:solidFill>
            <a:ln cap="flat" cmpd="sng" w="9525">
              <a:solidFill>
                <a:srgbClr val="4C773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8732343" y="3476923"/>
              <a:ext cx="1853605" cy="2316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1" algn="r">
                <a:lnSpc>
                  <a:spcPct val="8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הפתרון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6599735" y="3696095"/>
              <a:ext cx="3986213" cy="260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1" algn="r">
                <a:lnSpc>
                  <a:spcPct val="1458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אפליקציה מבוססת BASE44 </a:t>
              </a:r>
              <a:br>
                <a:rPr b="1" lang="en-US" sz="1400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</a:br>
              <a:r>
                <a:rPr b="1" lang="en-US" sz="1400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משולבת עם צ'אט-בוט AI אישי.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10667506" y="4703564"/>
              <a:ext cx="163116" cy="737195"/>
            </a:xfrm>
            <a:prstGeom prst="roundRect">
              <a:avLst>
                <a:gd fmla="val 90004" name="adj"/>
              </a:avLst>
            </a:prstGeom>
            <a:solidFill>
              <a:srgbClr val="335E23"/>
            </a:solidFill>
            <a:ln cap="flat" cmpd="sng" w="9525">
              <a:solidFill>
                <a:srgbClr val="4C773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0525820" y="4596507"/>
              <a:ext cx="489347" cy="489347"/>
            </a:xfrm>
            <a:prstGeom prst="roundRect">
              <a:avLst>
                <a:gd fmla="val 77859" name="adj"/>
              </a:avLst>
            </a:prstGeom>
            <a:solidFill>
              <a:srgbClr val="335E23"/>
            </a:solidFill>
            <a:ln cap="flat" cmpd="sng" w="9525">
              <a:solidFill>
                <a:srgbClr val="4C773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8487669" y="4622007"/>
              <a:ext cx="1853605" cy="2316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1" algn="r">
                <a:lnSpc>
                  <a:spcPct val="8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הבוט-</a:t>
              </a:r>
              <a:r>
                <a:rPr b="1" lang="en-US" sz="1458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 </a:t>
              </a:r>
              <a:r>
                <a:rPr b="1" lang="en-US" sz="1400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"היועץ החברתי" המופיע בשם פארקי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6599735" y="4914323"/>
              <a:ext cx="3741539" cy="260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1" algn="r">
                <a:lnSpc>
                  <a:spcPct val="1458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מייעץ ברעיונות, עוזר בניווט ומלווה את היצירה.</a:t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 rot="-5400000">
              <a:off x="11113449" y="2414304"/>
              <a:ext cx="280399" cy="265987"/>
            </a:xfrm>
            <a:prstGeom prst="foldedCorner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517E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 rot="-5400000">
              <a:off x="10864193" y="3563102"/>
              <a:ext cx="280399" cy="265987"/>
            </a:xfrm>
            <a:prstGeom prst="foldedCorner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517E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 rot="-5400000">
              <a:off x="10630158" y="4705012"/>
              <a:ext cx="280399" cy="265987"/>
            </a:xfrm>
            <a:prstGeom prst="foldedCorner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517E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4"/>
          <p:cNvSpPr txBox="1"/>
          <p:nvPr/>
        </p:nvSpPr>
        <p:spPr>
          <a:xfrm>
            <a:off x="540301" y="365034"/>
            <a:ext cx="12160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לאפליקציה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/>
          <p:nvPr/>
        </p:nvSpPr>
        <p:spPr>
          <a:xfrm>
            <a:off x="10525820" y="6393498"/>
            <a:ext cx="1625401" cy="457200"/>
          </a:xfrm>
          <a:prstGeom prst="roundRect">
            <a:avLst>
              <a:gd fmla="val 50000" name="adj"/>
            </a:avLst>
          </a:prstGeom>
          <a:solidFill>
            <a:srgbClr val="5C7A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269278" y="100708"/>
            <a:ext cx="11469489" cy="6615708"/>
          </a:xfrm>
          <a:prstGeom prst="roundRect">
            <a:avLst>
              <a:gd fmla="val 3551" name="adj"/>
            </a:avLst>
          </a:prstGeom>
          <a:solidFill>
            <a:srgbClr val="E5F9F2">
              <a:alpha val="94901"/>
            </a:srgbClr>
          </a:solidFill>
          <a:ln>
            <a:noFill/>
          </a:ln>
          <a:effectLst>
            <a:outerShdw blurRad="72390" rotWithShape="0" algn="bl" dir="5400000" dist="48260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5"/>
          <p:cNvPicPr preferRelativeResize="0"/>
          <p:nvPr/>
        </p:nvPicPr>
        <p:blipFill rotWithShape="1">
          <a:blip r:embed="rId3">
            <a:alphaModFix/>
          </a:blip>
          <a:srcRect b="4466" l="295" r="4739" t="11507"/>
          <a:stretch/>
        </p:blipFill>
        <p:spPr>
          <a:xfrm>
            <a:off x="265752" y="924100"/>
            <a:ext cx="6863758" cy="408988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5"/>
          <p:cNvSpPr/>
          <p:nvPr/>
        </p:nvSpPr>
        <p:spPr>
          <a:xfrm>
            <a:off x="6939260" y="843955"/>
            <a:ext cx="4239022" cy="370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r">
              <a:lnSpc>
                <a:spcPct val="125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33">
                <a:solidFill>
                  <a:srgbClr val="006747"/>
                </a:solidFill>
                <a:latin typeface="David Libre"/>
                <a:ea typeface="David Libre"/>
                <a:cs typeface="David Libre"/>
                <a:sym typeface="David Libre"/>
              </a:rPr>
              <a:t>הבעיה והפתרון הטכנולוגי )השדרוג(</a:t>
            </a:r>
            <a:endParaRPr sz="2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1007369" y="5770463"/>
            <a:ext cx="4883348" cy="260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1" algn="ctr">
              <a:lnSpc>
                <a:spcPct val="10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B4A4A"/>
                </a:solidFill>
                <a:latin typeface="David Libre"/>
                <a:ea typeface="David Libre"/>
                <a:cs typeface="David Libre"/>
                <a:sym typeface="David Libre"/>
              </a:rPr>
              <a:t>"ופנינו קדימה לקידום היוזמה בשילוב הבינה"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5"/>
          <p:cNvPicPr preferRelativeResize="0"/>
          <p:nvPr/>
        </p:nvPicPr>
        <p:blipFill rotWithShape="1">
          <a:blip r:embed="rId3">
            <a:alphaModFix/>
          </a:blip>
          <a:srcRect b="4466" l="294" r="93948" t="87099"/>
          <a:stretch/>
        </p:blipFill>
        <p:spPr>
          <a:xfrm>
            <a:off x="261229" y="4622006"/>
            <a:ext cx="416104" cy="410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5"/>
          <p:cNvGrpSpPr/>
          <p:nvPr/>
        </p:nvGrpSpPr>
        <p:grpSpPr>
          <a:xfrm>
            <a:off x="6360716" y="3124797"/>
            <a:ext cx="4883348" cy="3134419"/>
            <a:chOff x="6599735" y="2306340"/>
            <a:chExt cx="4883348" cy="3134419"/>
          </a:xfrm>
        </p:grpSpPr>
        <p:sp>
          <p:nvSpPr>
            <p:cNvPr id="154" name="Google Shape;154;p5"/>
            <p:cNvSpPr/>
            <p:nvPr/>
          </p:nvSpPr>
          <p:spPr>
            <a:xfrm>
              <a:off x="11156852" y="2413397"/>
              <a:ext cx="163116" cy="737195"/>
            </a:xfrm>
            <a:prstGeom prst="roundRect">
              <a:avLst>
                <a:gd fmla="val 90004" name="adj"/>
              </a:avLst>
            </a:prstGeom>
            <a:solidFill>
              <a:srgbClr val="335E23"/>
            </a:solidFill>
            <a:ln cap="flat" cmpd="sng" w="9525">
              <a:solidFill>
                <a:srgbClr val="4C773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10993736" y="2306340"/>
              <a:ext cx="489347" cy="489347"/>
            </a:xfrm>
            <a:prstGeom prst="roundRect">
              <a:avLst>
                <a:gd fmla="val 77859" name="adj"/>
              </a:avLst>
            </a:prstGeom>
            <a:solidFill>
              <a:srgbClr val="335E23"/>
            </a:solidFill>
            <a:ln cap="flat" cmpd="sng" w="9525">
              <a:solidFill>
                <a:srgbClr val="4C773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8977016" y="2331840"/>
              <a:ext cx="1853605" cy="2316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1" algn="r">
                <a:lnSpc>
                  <a:spcPct val="8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האתגר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599735" y="2522281"/>
              <a:ext cx="4230886" cy="260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1" algn="r">
                <a:lnSpc>
                  <a:spcPct val="1458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איך מעודדים עוד יצירה </a:t>
              </a:r>
              <a:br>
                <a:rPr b="1" lang="en-US" sz="1400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</a:br>
              <a:r>
                <a:rPr b="1" lang="en-US" sz="1400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ועוזרים לתלמידים למצוא רעיונות?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10912179" y="3558481"/>
              <a:ext cx="163116" cy="737195"/>
            </a:xfrm>
            <a:prstGeom prst="roundRect">
              <a:avLst>
                <a:gd fmla="val 90004" name="adj"/>
              </a:avLst>
            </a:prstGeom>
            <a:solidFill>
              <a:srgbClr val="335E23"/>
            </a:solidFill>
            <a:ln cap="flat" cmpd="sng" w="9525">
              <a:solidFill>
                <a:srgbClr val="4C773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10749063" y="3451423"/>
              <a:ext cx="489347" cy="489347"/>
            </a:xfrm>
            <a:prstGeom prst="roundRect">
              <a:avLst>
                <a:gd fmla="val 77859" name="adj"/>
              </a:avLst>
            </a:prstGeom>
            <a:solidFill>
              <a:srgbClr val="335E23"/>
            </a:solidFill>
            <a:ln cap="flat" cmpd="sng" w="9525">
              <a:solidFill>
                <a:srgbClr val="4C773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8732343" y="3476923"/>
              <a:ext cx="1853605" cy="2316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1" algn="r">
                <a:lnSpc>
                  <a:spcPct val="8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הפתרון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599735" y="3696095"/>
              <a:ext cx="3986213" cy="260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1" algn="r">
                <a:lnSpc>
                  <a:spcPct val="1458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אפליקציה מבוססת BASE44 </a:t>
              </a:r>
              <a:br>
                <a:rPr b="1" lang="en-US" sz="1400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</a:br>
              <a:r>
                <a:rPr b="1" lang="en-US" sz="1400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משולבת עם צ'אט-בוט AI אישי.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10667506" y="4703564"/>
              <a:ext cx="163116" cy="737195"/>
            </a:xfrm>
            <a:prstGeom prst="roundRect">
              <a:avLst>
                <a:gd fmla="val 90004" name="adj"/>
              </a:avLst>
            </a:prstGeom>
            <a:solidFill>
              <a:srgbClr val="335E23"/>
            </a:solidFill>
            <a:ln cap="flat" cmpd="sng" w="9525">
              <a:solidFill>
                <a:srgbClr val="4C773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10525820" y="4596507"/>
              <a:ext cx="489347" cy="489347"/>
            </a:xfrm>
            <a:prstGeom prst="roundRect">
              <a:avLst>
                <a:gd fmla="val 77859" name="adj"/>
              </a:avLst>
            </a:prstGeom>
            <a:solidFill>
              <a:srgbClr val="335E23"/>
            </a:solidFill>
            <a:ln cap="flat" cmpd="sng" w="9525">
              <a:solidFill>
                <a:srgbClr val="4C773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8487669" y="4622007"/>
              <a:ext cx="1853605" cy="2316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1" algn="r">
                <a:lnSpc>
                  <a:spcPct val="8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הבוט-</a:t>
              </a:r>
              <a:r>
                <a:rPr b="1" lang="en-US" sz="1458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 </a:t>
              </a:r>
              <a:r>
                <a:rPr b="1" lang="en-US" sz="1400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"היועץ החברתי" המופיע בשם פארקי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6599735" y="4914323"/>
              <a:ext cx="3741539" cy="260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1" algn="r">
                <a:lnSpc>
                  <a:spcPct val="1458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4B4A4A"/>
                  </a:solidFill>
                  <a:latin typeface="David Libre"/>
                  <a:ea typeface="David Libre"/>
                  <a:cs typeface="David Libre"/>
                  <a:sym typeface="David Libre"/>
                </a:rPr>
                <a:t>מייעץ ברעיונות, עוזר בניווט ומלווה את היצירה.</a:t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 rot="-5400000">
              <a:off x="11113449" y="2414304"/>
              <a:ext cx="280399" cy="265987"/>
            </a:xfrm>
            <a:prstGeom prst="foldedCorner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517E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 rot="-5400000">
              <a:off x="10864193" y="3563102"/>
              <a:ext cx="280399" cy="265987"/>
            </a:xfrm>
            <a:prstGeom prst="foldedCorner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517E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10630158" y="4705012"/>
              <a:ext cx="280399" cy="265987"/>
            </a:xfrm>
            <a:prstGeom prst="foldedCorner">
              <a:avLst>
                <a:gd fmla="val 50000" name="adj"/>
              </a:avLst>
            </a:prstGeom>
            <a:solidFill>
              <a:schemeClr val="lt1"/>
            </a:solidFill>
            <a:ln cap="flat" cmpd="sng" w="12700">
              <a:solidFill>
                <a:srgbClr val="517E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" name="Google Shape;169;p5">
            <a:hlinkClick action="ppaction://hlinksldjump" r:id="rId4"/>
          </p:cNvPr>
          <p:cNvSpPr/>
          <p:nvPr/>
        </p:nvSpPr>
        <p:spPr>
          <a:xfrm rot="-5400000">
            <a:off x="269278" y="6031408"/>
            <a:ext cx="595961" cy="561398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5"/>
          <p:cNvPicPr preferRelativeResize="0"/>
          <p:nvPr/>
        </p:nvPicPr>
        <p:blipFill rotWithShape="1">
          <a:blip r:embed="rId5">
            <a:alphaModFix/>
          </a:blip>
          <a:srcRect b="4518" l="492" r="79996" t="51282"/>
          <a:stretch/>
        </p:blipFill>
        <p:spPr>
          <a:xfrm>
            <a:off x="127422" y="247912"/>
            <a:ext cx="3476847" cy="492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5"/>
          <p:cNvPicPr preferRelativeResize="0"/>
          <p:nvPr/>
        </p:nvPicPr>
        <p:blipFill rotWithShape="1">
          <a:blip r:embed="rId6">
            <a:alphaModFix/>
          </a:blip>
          <a:srcRect b="7551" l="2541" r="83413" t="56975"/>
          <a:stretch/>
        </p:blipFill>
        <p:spPr>
          <a:xfrm>
            <a:off x="127422" y="310095"/>
            <a:ext cx="3415528" cy="486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/>
          <p:nvPr/>
        </p:nvSpPr>
        <p:spPr>
          <a:xfrm>
            <a:off x="10566598" y="6400800"/>
            <a:ext cx="1625401" cy="457200"/>
          </a:xfrm>
          <a:prstGeom prst="roundRect">
            <a:avLst>
              <a:gd fmla="val 50000" name="adj"/>
            </a:avLst>
          </a:prstGeom>
          <a:solidFill>
            <a:srgbClr val="5C7A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6"/>
          <p:cNvPicPr preferRelativeResize="0"/>
          <p:nvPr/>
        </p:nvPicPr>
        <p:blipFill rotWithShape="1">
          <a:blip r:embed="rId3">
            <a:alphaModFix/>
          </a:blip>
          <a:srcRect b="13238" l="0" r="50238" t="11904"/>
          <a:stretch/>
        </p:blipFill>
        <p:spPr>
          <a:xfrm>
            <a:off x="2780603" y="152400"/>
            <a:ext cx="6889022" cy="6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4" name="Google Shape;184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5" name="Google Shape;185;p7"/>
          <p:cNvPicPr preferRelativeResize="0"/>
          <p:nvPr/>
        </p:nvPicPr>
        <p:blipFill rotWithShape="1">
          <a:blip r:embed="rId3">
            <a:alphaModFix/>
          </a:blip>
          <a:srcRect b="18706" l="18249" r="21985" t="22598"/>
          <a:stretch/>
        </p:blipFill>
        <p:spPr>
          <a:xfrm>
            <a:off x="-222249" y="0"/>
            <a:ext cx="124142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6541" y="3674185"/>
            <a:ext cx="2856668" cy="1499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2025-12-06T15:56:51Z</dcterms:created>
  <dc:creator>roni</dc:creator>
</cp:coreProperties>
</file>